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66D859-D401-47FB-856C-50AE10483AA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F48FE6-FC85-416F-9A09-FFD8449E177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CC6E33-6B17-4FAD-B76B-AB54C82DC7C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69F820-80A4-4F7B-9691-1ACDA766C44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AA226D-F0A7-427F-9817-11A8C5AAAFE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BD7309-516C-4227-B2FA-803CDD4112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4A7531-47B3-433E-AFD1-1656BA615A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A05727-397F-4FF9-B1FB-137F2E962B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302296-A3EA-4BF7-82F1-E4709D446D9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9C3BEF-2A8E-4887-ACA2-744FEF0EDA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8560BE-13C4-4F93-8C13-D75F1670097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023FCD-B676-4383-BD9D-E05B477263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1B071CD-D8CB-4488-8B0C-78C111CC92D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91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2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94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2024-08-28T09:49:42Z</dcterms:modified>
  <cp:revision>26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